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8"/>
  </p:notesMasterIdLst>
  <p:sldIdLst>
    <p:sldId id="256" r:id="rId3"/>
    <p:sldId id="261" r:id="rId4"/>
    <p:sldId id="260" r:id="rId5"/>
    <p:sldId id="259" r:id="rId6"/>
    <p:sldId id="266" r:id="rId7"/>
    <p:sldId id="267" r:id="rId8"/>
    <p:sldId id="271" r:id="rId9"/>
    <p:sldId id="268" r:id="rId10"/>
    <p:sldId id="269" r:id="rId11"/>
    <p:sldId id="262" r:id="rId12"/>
    <p:sldId id="264" r:id="rId13"/>
    <p:sldId id="265" r:id="rId14"/>
    <p:sldId id="258" r:id="rId15"/>
    <p:sldId id="272" r:id="rId16"/>
    <p:sldId id="257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T KIM" initials="GK" lastIdx="1" clrIdx="0">
    <p:extLst>
      <p:ext uri="{19B8F6BF-5375-455C-9EA6-DF929625EA0E}">
        <p15:presenceInfo xmlns:p15="http://schemas.microsoft.com/office/powerpoint/2012/main" userId="327d0afda067bb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B2BD9-CB6E-447B-BF73-2FF7C64D3B88}" v="414" vWet="421" dt="2017-04-20T08:19:00.495"/>
    <p1510:client id="{222946CD-3824-4D45-8F47-B30CA900AA6A}" v="325" dt="2017-04-20T15:20:16.008"/>
    <p1510:client id="{44EFDF05-ADC9-4D8C-B98F-3583FD40E652}" v="236" dt="2017-04-20T08:57:04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71" autoAdjust="0"/>
  </p:normalViewPr>
  <p:slideViewPr>
    <p:cSldViewPr snapToGrid="0">
      <p:cViewPr varScale="1">
        <p:scale>
          <a:sx n="70" d="100"/>
          <a:sy n="70" d="100"/>
        </p:scale>
        <p:origin x="18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AF3C7-EC52-49BC-B7EC-1BB6469F1E3C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DC5DA-D206-416C-A202-38D7B1191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8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709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로그인 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회원가입은 </a:t>
            </a:r>
            <a:r>
              <a:rPr lang="en-US" altLang="ko-KR" dirty="0"/>
              <a:t>{ </a:t>
            </a:r>
            <a:r>
              <a:rPr lang="ko-KR" altLang="en-US" dirty="0"/>
              <a:t>이메일 회원가입 </a:t>
            </a:r>
            <a:r>
              <a:rPr lang="en-US" altLang="ko-KR" dirty="0"/>
              <a:t>/ </a:t>
            </a:r>
            <a:r>
              <a:rPr lang="ko-KR" altLang="en-US" dirty="0"/>
              <a:t>페이스북 회원가입 </a:t>
            </a:r>
            <a:r>
              <a:rPr lang="en-US" altLang="ko-KR" dirty="0"/>
              <a:t>}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방법이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 시 이메일과 </a:t>
            </a:r>
            <a:r>
              <a:rPr lang="en-US" altLang="ko-KR" dirty="0"/>
              <a:t> </a:t>
            </a:r>
            <a:r>
              <a:rPr lang="ko-KR" altLang="en-US" dirty="0"/>
              <a:t>이름 </a:t>
            </a:r>
            <a:r>
              <a:rPr lang="en-US" altLang="ko-KR" dirty="0"/>
              <a:t>/ </a:t>
            </a:r>
            <a:r>
              <a:rPr lang="ko-KR" altLang="en-US" dirty="0"/>
              <a:t>닉네임 </a:t>
            </a:r>
            <a:r>
              <a:rPr lang="en-US" altLang="ko-KR" dirty="0"/>
              <a:t>/ </a:t>
            </a:r>
            <a:r>
              <a:rPr lang="ko-KR" altLang="en-US" dirty="0"/>
              <a:t>패스워드를 입력하며</a:t>
            </a:r>
            <a:r>
              <a:rPr lang="en-US" altLang="ko-KR" dirty="0"/>
              <a:t>, </a:t>
            </a:r>
            <a:r>
              <a:rPr lang="ko-KR" altLang="en-US" dirty="0"/>
              <a:t>빅데이터 군집화를 하기 위해 나이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 err="1"/>
              <a:t>직업군</a:t>
            </a:r>
            <a:r>
              <a:rPr lang="ko-KR" altLang="en-US" dirty="0"/>
              <a:t> 등의 정보를 추가로 입력하게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77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추천탭에서</a:t>
            </a:r>
            <a:r>
              <a:rPr lang="ko-KR" altLang="en-US" dirty="0"/>
              <a:t> 장소를 </a:t>
            </a:r>
            <a:r>
              <a:rPr lang="ko-KR" altLang="en-US" dirty="0" err="1"/>
              <a:t>추천받는</a:t>
            </a:r>
            <a:r>
              <a:rPr lang="ko-KR" altLang="en-US" dirty="0"/>
              <a:t> 화면입니다</a:t>
            </a:r>
            <a:r>
              <a:rPr lang="en-US" altLang="ko-KR" dirty="0"/>
              <a:t>. </a:t>
            </a:r>
            <a:r>
              <a:rPr lang="ko-KR" altLang="en-US" dirty="0"/>
              <a:t>추천된 장소를 지도와 목록으로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지도 화면에 보이는 지역에 대해서만 매장 정보를 가져오기 위해 </a:t>
            </a:r>
            <a:r>
              <a:rPr lang="en-US" altLang="ko-KR" dirty="0"/>
              <a:t>Ajax</a:t>
            </a:r>
            <a:r>
              <a:rPr lang="ko-KR" altLang="en-US" dirty="0"/>
              <a:t>를 사용하였는데요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화면을 움직이면 변경된 지역의 매장정보들을 새로 받아와서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비동기 자바 스크립트 통신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자바스크립트를 사용해서 서버와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브라우저간의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주고 받는 기술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로딩없이 사용자와 자유로운 상호작용이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1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장소평가를 통해 얻은 포인트를 사용할 수 있는 페이지 입니다</a:t>
            </a:r>
            <a:r>
              <a:rPr lang="en-US" altLang="ko-KR" dirty="0"/>
              <a:t>.</a:t>
            </a:r>
            <a:r>
              <a:rPr lang="ko-KR" altLang="en-US" dirty="0"/>
              <a:t> 사용자가 앱을 사용함으로써 적립한 포인트로 물품 구매 및 이벤트 응모 등을 할 수 있도록 만들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33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저희가 최종 발표까지 작업할 예정 작업 리스트입니다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웹서버는  주변장소 추천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평가한 장소 조회나 방문했으나 평가하지 않았던 장소 평가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포인트샵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활성화 그리고 계정 설정과 알림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앱 사용과 관련된 설정부분을 추가할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안드로이드는 사용자의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미평가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장소가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쌓여있다거나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앱 사용량이 많이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줄었다거나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푸시 메시지를 보내서 앱 사용을 독려할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예정이구요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협업필터링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알고리즘을 사용하여 사용자 맞춤 정보를 추천해줄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도구로는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splunk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사용할 예정입니다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66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49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저희 프로젝트에 대한 간단한 설명과 현재 완료된 작업</a:t>
            </a:r>
            <a:r>
              <a:rPr lang="en-US" altLang="ko-KR" dirty="0"/>
              <a:t>, </a:t>
            </a:r>
            <a:r>
              <a:rPr lang="ko-KR" altLang="en-US" dirty="0"/>
              <a:t>그리고 앞으로 해야할 예정 작업 순으로 진행하겠습니다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0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프로젝트 어디가</a:t>
            </a:r>
            <a:r>
              <a:rPr kumimoji="1" lang="en-US" altLang="ko-KR" dirty="0"/>
              <a:t>YOU</a:t>
            </a:r>
            <a:r>
              <a:rPr kumimoji="1" lang="ko-KR" altLang="en-US" dirty="0"/>
              <a:t>는 기기를 통해 얻어온 위치 데이터와 음식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오락</a:t>
            </a:r>
            <a:r>
              <a:rPr kumimoji="1" lang="en-US" altLang="ko-KR" dirty="0"/>
              <a:t>, </a:t>
            </a:r>
            <a:r>
              <a:rPr kumimoji="1" lang="ko-KR" altLang="en-US" dirty="0"/>
              <a:t>쇼핑 등 </a:t>
            </a:r>
            <a:r>
              <a:rPr kumimoji="1" lang="ko-KR" altLang="en-US" dirty="0" err="1"/>
              <a:t>카테고리별사용자</a:t>
            </a:r>
            <a:r>
              <a:rPr kumimoji="1" lang="ko-KR" altLang="en-US" dirty="0"/>
              <a:t> 만족도를 기반으로 각 사용자의 성향을 파악 및 분석하여 그에 알맞은 정보를 추천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제공하는 어플리케이션 및 웹 서비스입니다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B5F9EF-FD33-F649-94C7-5522AE3C3F15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16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저희 앱을 실행했을 때 화면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저희는 사용자 기기로부터 위치정보를 얻어와야 하기 때문에 설치 후 첫 실행때만 앱이 기기의 위치정보에 접근할 수 있도록 권한을 확인 받습니다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다음은 기기의 </a:t>
            </a:r>
            <a:r>
              <a:rPr kumimoji="1" lang="en-US" altLang="ko-KR" dirty="0" err="1"/>
              <a:t>gps</a:t>
            </a:r>
            <a:r>
              <a:rPr kumimoji="1" lang="ko-KR" altLang="en-US" dirty="0"/>
              <a:t>기능이 </a:t>
            </a:r>
            <a:r>
              <a:rPr kumimoji="1" lang="ko-KR" altLang="en-US" dirty="0" err="1"/>
              <a:t>꺼져있을</a:t>
            </a:r>
            <a:r>
              <a:rPr kumimoji="1" lang="ko-KR" altLang="en-US" dirty="0"/>
              <a:t>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설정을 변경하라고 알림을 띄워주고 여기서 </a:t>
            </a:r>
            <a:r>
              <a:rPr kumimoji="1" lang="en-US" altLang="ko-KR" dirty="0"/>
              <a:t>ok</a:t>
            </a:r>
            <a:r>
              <a:rPr kumimoji="1" lang="ko-KR" altLang="en-US" dirty="0"/>
              <a:t>를 누르면 </a:t>
            </a:r>
            <a:r>
              <a:rPr kumimoji="1" lang="en-US" altLang="ko-KR" dirty="0" err="1"/>
              <a:t>gps</a:t>
            </a:r>
            <a:r>
              <a:rPr kumimoji="1" lang="ko-KR" altLang="en-US" dirty="0"/>
              <a:t>설정 화면으로 넘어가서 설정을 변경할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저희 앱을 사용하는데 필요한 기본 설정을 완료하였고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다음 홈 화면 하단의 설정메뉴에서 저희가 만든 </a:t>
            </a:r>
            <a:r>
              <a:rPr kumimoji="1" lang="ko-KR" altLang="en-US" dirty="0" err="1"/>
              <a:t>잠금화면을</a:t>
            </a:r>
            <a:r>
              <a:rPr kumimoji="1" lang="ko-KR" altLang="en-US" dirty="0"/>
              <a:t> 사용하도록 설정해 줄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17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뷰에서 자바스크립트 인터페이스를 이용해 웹페이지에서 안드로이드 </a:t>
            </a:r>
            <a:r>
              <a:rPr lang="ko-KR" altLang="en-US" dirty="0" err="1"/>
              <a:t>엑티비티를</a:t>
            </a:r>
            <a:r>
              <a:rPr lang="ko-KR" altLang="en-US" dirty="0"/>
              <a:t> 실행시킬 수 있도록 만들었습니다</a:t>
            </a:r>
            <a:r>
              <a:rPr lang="en-US" altLang="ko-KR" dirty="0"/>
              <a:t>.</a:t>
            </a:r>
            <a:r>
              <a:rPr lang="ko-KR" altLang="en-US" dirty="0"/>
              <a:t>여기서 사용자는 </a:t>
            </a:r>
            <a:r>
              <a:rPr lang="ko-KR" altLang="en-US" dirty="0" err="1"/>
              <a:t>잠금화면의</a:t>
            </a:r>
            <a:r>
              <a:rPr lang="ko-KR" altLang="en-US" dirty="0"/>
              <a:t> 사용 여부를 설정해 줄 수 있습니다</a:t>
            </a:r>
            <a:r>
              <a:rPr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잠금화면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 err="1"/>
              <a:t>잠금화면을</a:t>
            </a:r>
            <a:r>
              <a:rPr lang="ko-KR" altLang="en-US" dirty="0"/>
              <a:t> 사용하도록 설정하면 안드로이드의 기본 </a:t>
            </a:r>
            <a:r>
              <a:rPr lang="ko-KR" altLang="en-US" dirty="0" err="1"/>
              <a:t>잠금화면</a:t>
            </a:r>
            <a:r>
              <a:rPr lang="ko-KR" altLang="en-US" dirty="0"/>
              <a:t> 위에 저희 </a:t>
            </a:r>
            <a:r>
              <a:rPr lang="ko-KR" altLang="en-US" dirty="0" err="1"/>
              <a:t>잠금화면을</a:t>
            </a:r>
            <a:r>
              <a:rPr lang="ko-KR" altLang="en-US" dirty="0"/>
              <a:t> 띄워주게 됩니다</a:t>
            </a:r>
            <a:r>
              <a:rPr lang="en-US" altLang="ko-KR" dirty="0"/>
              <a:t>. </a:t>
            </a:r>
            <a:r>
              <a:rPr lang="ko-KR" altLang="en-US" dirty="0" err="1"/>
              <a:t>잠금화면에서</a:t>
            </a:r>
            <a:r>
              <a:rPr lang="ko-KR" altLang="en-US" dirty="0"/>
              <a:t> 이렇게 드래그를 해 주면 현재 나의 위치를 보여주게 됩니다</a:t>
            </a:r>
            <a:r>
              <a:rPr lang="en-US" altLang="ko-KR" dirty="0"/>
              <a:t>. </a:t>
            </a:r>
            <a:r>
              <a:rPr lang="ko-KR" altLang="en-US" dirty="0"/>
              <a:t>기기의 위치 서비스 및 기지국 정보를 이용하여 현재 위치를 받아 오고 사용자가 자신의 현 위치가 맞는지 확인 할 수 있도록 </a:t>
            </a:r>
            <a:r>
              <a:rPr lang="ko-KR" altLang="en-US" dirty="0" err="1"/>
              <a:t>구글맵과</a:t>
            </a:r>
            <a:r>
              <a:rPr lang="ko-KR" altLang="en-US" dirty="0"/>
              <a:t> 연동하여 지도상에 띄워줍니다</a:t>
            </a:r>
            <a:r>
              <a:rPr lang="en-US" altLang="ko-KR" dirty="0"/>
              <a:t>. </a:t>
            </a:r>
            <a:r>
              <a:rPr lang="ko-KR" altLang="en-US" dirty="0"/>
              <a:t>여기서 사용자가 본인의 위치와 다르면 </a:t>
            </a:r>
            <a:r>
              <a:rPr lang="en-US" altLang="ko-KR" dirty="0"/>
              <a:t>x</a:t>
            </a:r>
            <a:r>
              <a:rPr lang="ko-KR" altLang="en-US" dirty="0"/>
              <a:t>를 눌러서 뜨는 위치 </a:t>
            </a:r>
            <a:r>
              <a:rPr lang="ko-KR" altLang="en-US" dirty="0" err="1"/>
              <a:t>목록중</a:t>
            </a:r>
            <a:r>
              <a:rPr lang="ko-KR" altLang="en-US" dirty="0"/>
              <a:t> 본인의 현 위치를 선택하고</a:t>
            </a:r>
            <a:r>
              <a:rPr lang="en-US" altLang="ko-KR" dirty="0"/>
              <a:t>, </a:t>
            </a:r>
            <a:r>
              <a:rPr lang="ko-KR" altLang="en-US" dirty="0"/>
              <a:t>맞으면 </a:t>
            </a:r>
            <a:r>
              <a:rPr lang="en-US" altLang="ko-KR" dirty="0"/>
              <a:t>o</a:t>
            </a:r>
            <a:r>
              <a:rPr lang="ko-KR" altLang="en-US" dirty="0"/>
              <a:t>를 눌러서 장소에 대한 평가 화면으로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3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화면에서는 </a:t>
            </a:r>
            <a:r>
              <a:rPr lang="ko-KR" altLang="en-US" dirty="0" err="1"/>
              <a:t>장소에대한</a:t>
            </a:r>
            <a:r>
              <a:rPr lang="ko-KR" altLang="en-US" dirty="0"/>
              <a:t> 평점을 입력하여 </a:t>
            </a:r>
            <a:r>
              <a:rPr lang="en-US" altLang="ko-KR" dirty="0"/>
              <a:t>Submit</a:t>
            </a:r>
            <a:r>
              <a:rPr lang="ko-KR" altLang="en-US" dirty="0"/>
              <a:t>을 누르게 됩니다</a:t>
            </a:r>
            <a:r>
              <a:rPr lang="en-US" altLang="ko-KR" dirty="0"/>
              <a:t>. Submit </a:t>
            </a:r>
            <a:r>
              <a:rPr lang="ko-KR" altLang="en-US" dirty="0"/>
              <a:t>호출 시 </a:t>
            </a:r>
            <a:r>
              <a:rPr lang="ko-KR" altLang="en-US" dirty="0" err="1"/>
              <a:t>별점데이터</a:t>
            </a:r>
            <a:r>
              <a:rPr lang="ko-KR" altLang="en-US" dirty="0"/>
              <a:t> 및 위치데이터는 웹 서버를 통해 전달되며 앱 내 </a:t>
            </a:r>
            <a:r>
              <a:rPr lang="ko-KR" altLang="en-US" dirty="0" err="1"/>
              <a:t>포인트샵에서</a:t>
            </a:r>
            <a:r>
              <a:rPr lang="ko-KR" altLang="en-US" dirty="0"/>
              <a:t> 사용 가능한 포인트를 </a:t>
            </a:r>
            <a:r>
              <a:rPr lang="ko-KR" altLang="en-US" dirty="0" err="1"/>
              <a:t>적립받고</a:t>
            </a:r>
            <a:r>
              <a:rPr lang="ko-KR" altLang="en-US" dirty="0"/>
              <a:t> 종료됩니다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3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화면은 </a:t>
            </a:r>
            <a:r>
              <a:rPr lang="ko-KR" altLang="en-US" dirty="0" err="1"/>
              <a:t>잠금화면에서</a:t>
            </a:r>
            <a:r>
              <a:rPr lang="ko-KR" altLang="en-US" dirty="0"/>
              <a:t> 평가를 </a:t>
            </a:r>
            <a:r>
              <a:rPr lang="ko-KR" altLang="en-US" dirty="0" err="1"/>
              <a:t>완료했을때</a:t>
            </a:r>
            <a:r>
              <a:rPr lang="ko-KR" altLang="en-US" dirty="0"/>
              <a:t> 평가정보와 위치 정보를 서버로 전송한 패킷에 대한 정보이고</a:t>
            </a:r>
            <a:r>
              <a:rPr lang="en-US" altLang="ko-KR" dirty="0"/>
              <a:t>, </a:t>
            </a:r>
            <a:r>
              <a:rPr lang="ko-KR" altLang="en-US" dirty="0"/>
              <a:t>아래는 서버에서 해당 정보를 받은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아래에 보시면 사용자 토큰을 이용해 평가 데이터를 보낸 사용자를 인식하고</a:t>
            </a:r>
            <a:r>
              <a:rPr lang="en-US" altLang="ko-KR" dirty="0"/>
              <a:t>, </a:t>
            </a:r>
            <a:r>
              <a:rPr lang="ko-KR" altLang="en-US" dirty="0"/>
              <a:t>위치와</a:t>
            </a:r>
            <a:r>
              <a:rPr lang="en-US" altLang="ko-KR" dirty="0"/>
              <a:t> </a:t>
            </a:r>
            <a:r>
              <a:rPr lang="ko-KR" altLang="en-US" dirty="0"/>
              <a:t>평점 정보를 정상적으로 전송 </a:t>
            </a:r>
            <a:r>
              <a:rPr lang="ko-KR" altLang="en-US" dirty="0" err="1"/>
              <a:t>받은걸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메서드</a:t>
            </a:r>
            <a:r>
              <a:rPr lang="en-US" altLang="ko-KR" dirty="0"/>
              <a:t>] [URI] [</a:t>
            </a:r>
            <a:r>
              <a:rPr lang="en-US" altLang="ko-KR" dirty="0" err="1"/>
              <a:t>프로토콜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[Content-Type - </a:t>
            </a:r>
            <a:r>
              <a:rPr lang="en-US" altLang="ko-KR" dirty="0" err="1"/>
              <a:t>보내는</a:t>
            </a:r>
            <a:r>
              <a:rPr lang="en-US" altLang="ko-KR" dirty="0"/>
              <a:t> </a:t>
            </a:r>
            <a:r>
              <a:rPr lang="en-US" altLang="ko-KR" dirty="0" err="1"/>
              <a:t>데이터의</a:t>
            </a:r>
            <a:r>
              <a:rPr lang="en-US" altLang="ko-KR" dirty="0"/>
              <a:t> </a:t>
            </a:r>
            <a:r>
              <a:rPr lang="en-US" altLang="ko-KR" dirty="0" err="1"/>
              <a:t>유형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[Cookie - </a:t>
            </a:r>
            <a:r>
              <a:rPr lang="en-US" altLang="ko-KR" dirty="0" err="1"/>
              <a:t>쿠키</a:t>
            </a:r>
            <a:r>
              <a:rPr lang="en-US" altLang="ko-KR" dirty="0"/>
              <a:t>] : JSESSIONID – </a:t>
            </a:r>
            <a:r>
              <a:rPr lang="en-US" altLang="ko-KR" dirty="0" err="1"/>
              <a:t>세션ID</a:t>
            </a:r>
            <a:r>
              <a:rPr lang="en-US" altLang="ko-KR" dirty="0"/>
              <a:t>, where-you-re – </a:t>
            </a:r>
            <a:r>
              <a:rPr lang="en-US" altLang="ko-KR" dirty="0" err="1"/>
              <a:t>사용자</a:t>
            </a:r>
            <a:r>
              <a:rPr lang="en-US" altLang="ko-KR" dirty="0"/>
              <a:t> </a:t>
            </a:r>
            <a:r>
              <a:rPr lang="en-US" altLang="ko-KR" dirty="0" err="1"/>
              <a:t>토큰값</a:t>
            </a:r>
            <a:endParaRPr lang="en-US" altLang="ko-KR" dirty="0"/>
          </a:p>
          <a:p>
            <a:r>
              <a:rPr lang="en-US" altLang="ko-KR" dirty="0"/>
              <a:t>[User-Agent - </a:t>
            </a:r>
            <a:r>
              <a:rPr lang="en-US" altLang="ko-KR" dirty="0" err="1"/>
              <a:t>클라이언트</a:t>
            </a:r>
            <a:r>
              <a:rPr lang="en-US" altLang="ko-KR" dirty="0"/>
              <a:t> </a:t>
            </a:r>
            <a:r>
              <a:rPr lang="en-US" altLang="ko-KR" dirty="0" err="1"/>
              <a:t>정보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[host - </a:t>
            </a:r>
            <a:r>
              <a:rPr lang="en-US" altLang="ko-KR" dirty="0" err="1"/>
              <a:t>호스트</a:t>
            </a:r>
            <a:r>
              <a:rPr lang="en-US" altLang="ko-KR" dirty="0"/>
              <a:t> </a:t>
            </a:r>
            <a:r>
              <a:rPr lang="en-US" altLang="ko-KR" dirty="0" err="1"/>
              <a:t>주소</a:t>
            </a:r>
            <a:r>
              <a:rPr lang="en-US" altLang="ko-KR" dirty="0"/>
              <a:t>(</a:t>
            </a:r>
            <a:r>
              <a:rPr lang="en-US" altLang="ko-KR" dirty="0" err="1"/>
              <a:t>서버</a:t>
            </a:r>
            <a:r>
              <a:rPr lang="en-US" altLang="ko-KR" dirty="0"/>
              <a:t> </a:t>
            </a:r>
            <a:r>
              <a:rPr lang="en-US" altLang="ko-KR" dirty="0" err="1"/>
              <a:t>주소</a:t>
            </a:r>
            <a:r>
              <a:rPr lang="en-US" altLang="ko-KR" dirty="0"/>
              <a:t>)]</a:t>
            </a:r>
          </a:p>
          <a:p>
            <a:r>
              <a:rPr lang="en-US" altLang="ko-KR" dirty="0"/>
              <a:t>[Connection – </a:t>
            </a:r>
            <a:r>
              <a:rPr lang="en-US" altLang="ko-KR" dirty="0" err="1"/>
              <a:t>전송</a:t>
            </a:r>
            <a:r>
              <a:rPr lang="en-US" altLang="ko-KR" dirty="0"/>
              <a:t> </a:t>
            </a:r>
            <a:r>
              <a:rPr lang="en-US" altLang="ko-KR" dirty="0" err="1"/>
              <a:t>완료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r>
              <a:rPr lang="ko-KR" altLang="en-US" dirty="0"/>
              <a:t>네트워크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r>
              <a:rPr lang="en-US" altLang="ko-KR" dirty="0"/>
              <a:t> </a:t>
            </a:r>
            <a:r>
              <a:rPr lang="ko-KR" altLang="en-US" dirty="0"/>
              <a:t>유지</a:t>
            </a:r>
            <a:r>
              <a:rPr lang="en-US" altLang="ko-KR" dirty="0"/>
              <a:t> </a:t>
            </a:r>
            <a:r>
              <a:rPr lang="ko-KR" altLang="en-US" dirty="0"/>
              <a:t>여부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[Accept-Encoding – </a:t>
            </a:r>
            <a:r>
              <a:rPr lang="en-US" altLang="ko-KR" dirty="0" err="1"/>
              <a:t>클라이언트가</a:t>
            </a:r>
            <a:r>
              <a:rPr lang="en-US" altLang="ko-KR" dirty="0"/>
              <a:t> </a:t>
            </a:r>
            <a:r>
              <a:rPr lang="en-US" altLang="ko-KR" dirty="0" err="1"/>
              <a:t>이해할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있는</a:t>
            </a:r>
            <a:r>
              <a:rPr lang="en-US" altLang="ko-KR" dirty="0"/>
              <a:t> </a:t>
            </a:r>
            <a:r>
              <a:rPr lang="ko-KR" altLang="en-US" dirty="0"/>
              <a:t>인코딩</a:t>
            </a:r>
            <a:r>
              <a:rPr lang="en-US" altLang="ko-KR" dirty="0"/>
              <a:t> </a:t>
            </a:r>
            <a:r>
              <a:rPr lang="ko-KR" altLang="en-US" dirty="0"/>
              <a:t>종류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[Content-Length – </a:t>
            </a:r>
            <a:r>
              <a:rPr lang="en-US" altLang="ko-KR" dirty="0" err="1"/>
              <a:t>보내는</a:t>
            </a:r>
            <a:r>
              <a:rPr lang="en-US" altLang="ko-KR" dirty="0"/>
              <a:t> </a:t>
            </a:r>
            <a:r>
              <a:rPr lang="en-US" altLang="ko-KR" dirty="0" err="1"/>
              <a:t>내용의</a:t>
            </a:r>
            <a:r>
              <a:rPr lang="en-US" altLang="ko-KR" dirty="0"/>
              <a:t> </a:t>
            </a:r>
            <a:r>
              <a:rPr lang="en-US" altLang="ko-KR" dirty="0" err="1"/>
              <a:t>길이</a:t>
            </a:r>
            <a:r>
              <a:rPr lang="en-US" altLang="ko-KR" dirty="0"/>
              <a:t>]</a:t>
            </a:r>
          </a:p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4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이것을 앱에 들어갔을 때의 첫 화면인데 전체화면이 </a:t>
            </a:r>
            <a:r>
              <a:rPr lang="ko-KR" altLang="en-US" dirty="0" err="1"/>
              <a:t>웹뷰로</a:t>
            </a:r>
            <a:r>
              <a:rPr lang="ko-KR" altLang="en-US" dirty="0"/>
              <a:t> 구성되어 있어 안드로이드 앱이지만 웹화면을 </a:t>
            </a:r>
            <a:r>
              <a:rPr lang="ko-KR" altLang="en-US" dirty="0" err="1"/>
              <a:t>띄어주는</a:t>
            </a:r>
            <a:r>
              <a:rPr lang="ko-KR" altLang="en-US" dirty="0"/>
              <a:t> 하이브리드 앱이라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메뉴로는 아래 </a:t>
            </a:r>
            <a:r>
              <a:rPr lang="ko-KR" altLang="en-US" dirty="0" err="1"/>
              <a:t>보시는바와</a:t>
            </a:r>
            <a:r>
              <a:rPr lang="ko-KR" altLang="en-US" dirty="0"/>
              <a:t> 같이 홈 </a:t>
            </a:r>
            <a:r>
              <a:rPr lang="en-US" altLang="ko-KR" dirty="0"/>
              <a:t>/ </a:t>
            </a:r>
            <a:r>
              <a:rPr lang="ko-KR" altLang="en-US" dirty="0"/>
              <a:t>추천 </a:t>
            </a:r>
            <a:r>
              <a:rPr lang="en-US" altLang="ko-KR" dirty="0"/>
              <a:t>/ </a:t>
            </a:r>
            <a:r>
              <a:rPr lang="ko-KR" altLang="en-US" dirty="0"/>
              <a:t>평가 </a:t>
            </a:r>
            <a:r>
              <a:rPr lang="en-US" altLang="ko-KR" dirty="0"/>
              <a:t>/ </a:t>
            </a:r>
            <a:r>
              <a:rPr lang="ko-KR" altLang="en-US" dirty="0"/>
              <a:t>포인트 </a:t>
            </a:r>
            <a:r>
              <a:rPr lang="en-US" altLang="ko-KR" dirty="0"/>
              <a:t>/ </a:t>
            </a:r>
            <a:r>
              <a:rPr lang="ko-KR" altLang="en-US" dirty="0"/>
              <a:t>설정 이 있으며 현재 구현된 부분은 홈</a:t>
            </a:r>
            <a:r>
              <a:rPr lang="en-US" altLang="ko-KR" dirty="0"/>
              <a:t>(home)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추천</a:t>
            </a:r>
            <a:r>
              <a:rPr lang="en-US" altLang="ko-KR" dirty="0"/>
              <a:t>(location)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포인트</a:t>
            </a:r>
            <a:r>
              <a:rPr lang="en-US" altLang="ko-KR" dirty="0"/>
              <a:t>(shop)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설정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</a:t>
            </a:r>
            <a:r>
              <a:rPr lang="en-US" altLang="ko-KR" dirty="0"/>
              <a:t>&amp; service on/off)</a:t>
            </a:r>
            <a:r>
              <a:rPr lang="ko-KR" altLang="en-US" dirty="0"/>
              <a:t> 정도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DC5DA-D206-416C-A202-38D7B11918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1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7" y="5873328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 15"/>
          <p:cNvSpPr/>
          <p:nvPr/>
        </p:nvSpPr>
        <p:spPr bwMode="gray">
          <a:xfrm>
            <a:off x="7805058" y="2677888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3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2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7"/>
          <p:cNvSpPr/>
          <p:nvPr/>
        </p:nvSpPr>
        <p:spPr bwMode="gray">
          <a:xfrm>
            <a:off x="-5917" y="2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/>
          <p:cNvSpPr/>
          <p:nvPr/>
        </p:nvSpPr>
        <p:spPr bwMode="gray">
          <a:xfrm>
            <a:off x="-3131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>
            <a:normAutofit/>
          </a:bodyPr>
          <a:lstStyle>
            <a:lvl1pPr algn="l">
              <a:defRPr sz="4000" b="0" i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1500" b="0" i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8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28016"/>
            <a:ext cx="614476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7048"/>
            <a:ext cx="82296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5428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6769374" y="6204296"/>
            <a:ext cx="852820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7411881" y="5623560"/>
            <a:ext cx="173736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274640"/>
            <a:ext cx="1682496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457200" y="274640"/>
            <a:ext cx="6400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83680"/>
            <a:ext cx="2133600" cy="228600"/>
          </a:xfrm>
        </p:spPr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670048" y="6583680"/>
            <a:ext cx="41148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7013448" y="6583680"/>
            <a:ext cx="457200" cy="228600"/>
          </a:xfrm>
        </p:spPr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02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6" y="5873326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7805057" y="2677886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1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pPr algn="ctr" eaLnBrk="0"/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0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gray">
          <a:xfrm>
            <a:off x="-5918" y="0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 bwMode="gray">
          <a:xfrm>
            <a:off x="-3132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02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pPr algn="ctr" eaLnBrk="0"/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69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92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3438144"/>
            <a:ext cx="7735824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029968" y="1929384"/>
            <a:ext cx="6419088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7589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12161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6733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75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73152"/>
            <a:ext cx="614476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79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8056" y="1426464"/>
            <a:ext cx="4041648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056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599432" y="1426464"/>
            <a:ext cx="4041648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9432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73152"/>
            <a:ext cx="7004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72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09728"/>
            <a:ext cx="700430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Oval 5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05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2017-04-21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49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>
            <a:normAutofit/>
          </a:bodyPr>
          <a:lstStyle>
            <a:lvl1pPr>
              <a:defRPr sz="4400" b="0" i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599432"/>
          </a:xfrm>
        </p:spPr>
        <p:txBody>
          <a:bodyPr/>
          <a:lstStyle>
            <a:lvl1pPr>
              <a:defRPr b="0" i="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  <a:lvl2pPr>
              <a:defRPr b="0" i="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2pPr>
            <a:lvl3pPr>
              <a:defRPr b="0" i="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3pPr>
            <a:lvl4pPr>
              <a:defRPr b="0" i="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4pPr>
            <a:lvl5pPr>
              <a:defRPr b="0" i="0"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70537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75303" y="411480"/>
            <a:ext cx="5148072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4208"/>
            <a:ext cx="5111750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640080" y="1664208"/>
            <a:ext cx="2825496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2257" y="6583680"/>
            <a:ext cx="2133600" cy="228600"/>
          </a:xfrm>
        </p:spPr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583680"/>
            <a:ext cx="5029200" cy="228600"/>
          </a:xfrm>
        </p:spPr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22585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7157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31729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9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859536" y="502920"/>
            <a:ext cx="7653528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9536" y="1170432"/>
            <a:ext cx="7644384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859536" y="5385816"/>
            <a:ext cx="7653528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466344" y="658368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466344" y="5440680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14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28016"/>
            <a:ext cx="614476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7048"/>
            <a:ext cx="82296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6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6769373" y="6204296"/>
            <a:ext cx="852820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7411881" y="5623560"/>
            <a:ext cx="173736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274638"/>
            <a:ext cx="1682496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457200" y="274638"/>
            <a:ext cx="6400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83680"/>
            <a:ext cx="2133600" cy="228600"/>
          </a:xfrm>
        </p:spPr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2017-04-21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670048" y="6583680"/>
            <a:ext cx="4114800" cy="228600"/>
          </a:xfrm>
        </p:spPr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7013448" y="6583680"/>
            <a:ext cx="457200" cy="228600"/>
          </a:xfrm>
        </p:spPr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2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3438146"/>
            <a:ext cx="7735824" cy="1352931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029968" y="1929384"/>
            <a:ext cx="6419088" cy="1499616"/>
          </a:xfrm>
        </p:spPr>
        <p:txBody>
          <a:bodyPr anchor="b"/>
          <a:lstStyle>
            <a:lvl1pPr marL="0" indent="0">
              <a:buNone/>
              <a:defRPr sz="1500" b="1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 bwMode="gray">
          <a:xfrm>
            <a:off x="12161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 bwMode="gray">
          <a:xfrm>
            <a:off x="16733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858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73152"/>
            <a:ext cx="614476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6400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8056" y="1426464"/>
            <a:ext cx="4041648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18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056" y="2240280"/>
            <a:ext cx="4050792" cy="3776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599432" y="1426464"/>
            <a:ext cx="4041648" cy="786384"/>
          </a:xfrm>
        </p:spPr>
        <p:txBody>
          <a:bodyPr anchor="b"/>
          <a:lstStyle>
            <a:lvl1pPr marL="0" indent="0">
              <a:buNone/>
              <a:defRPr sz="18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9432" y="2240280"/>
            <a:ext cx="4050792" cy="3776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73152"/>
            <a:ext cx="7004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4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09728"/>
            <a:ext cx="700430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9283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9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75303" y="411480"/>
            <a:ext cx="5148072" cy="11620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4208"/>
            <a:ext cx="5111750" cy="470001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640080" y="1664208"/>
            <a:ext cx="2825496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2257" y="6583680"/>
            <a:ext cx="2133600" cy="228600"/>
          </a:xfrm>
        </p:spPr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583680"/>
            <a:ext cx="50292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22585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 bwMode="gray">
          <a:xfrm>
            <a:off x="27157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 bwMode="gray">
          <a:xfrm>
            <a:off x="31729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2627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859536" y="502920"/>
            <a:ext cx="7653528" cy="566928"/>
          </a:xfrm>
        </p:spPr>
        <p:txBody>
          <a:bodyPr anchor="ctr">
            <a:normAutofit/>
          </a:bodyPr>
          <a:lstStyle>
            <a:lvl1pPr algn="l">
              <a:defRPr sz="21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9536" y="1170432"/>
            <a:ext cx="7644384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859536" y="5385816"/>
            <a:ext cx="7653528" cy="786384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66344" y="658368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 bwMode="gray">
          <a:xfrm>
            <a:off x="466344" y="5440680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7404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367073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 16"/>
          <p:cNvSpPr/>
          <p:nvPr/>
        </p:nvSpPr>
        <p:spPr bwMode="gray">
          <a:xfrm>
            <a:off x="562" y="6469525"/>
            <a:ext cx="1088979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reeform 17"/>
          <p:cNvSpPr/>
          <p:nvPr/>
        </p:nvSpPr>
        <p:spPr bwMode="gray">
          <a:xfrm>
            <a:off x="501660" y="6389202"/>
            <a:ext cx="4536352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reeform 18"/>
          <p:cNvSpPr/>
          <p:nvPr/>
        </p:nvSpPr>
        <p:spPr bwMode="gray">
          <a:xfrm>
            <a:off x="1058521" y="6550388"/>
            <a:ext cx="7139514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Freeform 19"/>
          <p:cNvSpPr/>
          <p:nvPr/>
        </p:nvSpPr>
        <p:spPr bwMode="gray">
          <a:xfrm>
            <a:off x="5005389" y="6324681"/>
            <a:ext cx="1176821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/>
          <p:cNvSpPr/>
          <p:nvPr/>
        </p:nvSpPr>
        <p:spPr bwMode="gray">
          <a:xfrm>
            <a:off x="6168129" y="6353257"/>
            <a:ext cx="2467606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/>
          <p:cNvSpPr/>
          <p:nvPr/>
        </p:nvSpPr>
        <p:spPr bwMode="gray">
          <a:xfrm>
            <a:off x="8417311" y="6360401"/>
            <a:ext cx="59334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Freeform 22"/>
          <p:cNvSpPr/>
          <p:nvPr/>
        </p:nvSpPr>
        <p:spPr bwMode="gray">
          <a:xfrm>
            <a:off x="8162519" y="6362782"/>
            <a:ext cx="980697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3152" y="658368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D757D58-5DA8-4563-990B-5EB3DAD53F08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670048" y="6583680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302752" y="6583680"/>
            <a:ext cx="457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6D968E4-FACE-49E7-AA58-77D4B52057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6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85800" rtl="0" eaLnBrk="1" latinLnBrk="1" hangingPunct="1">
        <a:spcBef>
          <a:spcPct val="0"/>
        </a:spcBef>
        <a:buNone/>
        <a:defRPr sz="3300" b="0" i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2400" b="0" i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100" b="0" i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1800" b="0" i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1500" b="0" i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1500" b="0" i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367073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 bwMode="gray">
          <a:xfrm>
            <a:off x="561" y="6469523"/>
            <a:ext cx="1088979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gray">
          <a:xfrm>
            <a:off x="501660" y="6389202"/>
            <a:ext cx="4536352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 bwMode="gray">
          <a:xfrm>
            <a:off x="1058521" y="6550388"/>
            <a:ext cx="7139514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 bwMode="gray">
          <a:xfrm>
            <a:off x="5005388" y="6324681"/>
            <a:ext cx="1176821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 bwMode="gray">
          <a:xfrm>
            <a:off x="6168128" y="6353255"/>
            <a:ext cx="2467606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 bwMode="gray">
          <a:xfrm>
            <a:off x="8417311" y="6360399"/>
            <a:ext cx="59334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gray">
          <a:xfrm>
            <a:off x="8162518" y="6362780"/>
            <a:ext cx="980697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3152" y="658368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E6271B3-86DC-AF4E-B2FD-568080E24F0A}" type="datetimeFigureOut">
              <a:rPr kumimoji="1" lang="ko-KR" altLang="en-US" smtClean="0"/>
              <a:t>2017-04-21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670048" y="6583680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302752" y="6583680"/>
            <a:ext cx="457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717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 bwMode="gray">
          <a:xfrm>
            <a:off x="4381483" y="5204298"/>
            <a:ext cx="3715044" cy="1147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팀명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Maldives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: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YOU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조원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김기태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김희민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배민규,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정지영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텍스트 개체 틀 1"/>
          <p:cNvSpPr txBox="1">
            <a:spLocks noGrp="1"/>
          </p:cNvSpPr>
          <p:nvPr/>
        </p:nvSpPr>
        <p:spPr bwMode="gray">
          <a:xfrm>
            <a:off x="685800" y="1990571"/>
            <a:ext cx="777240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위치기반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빅데이터를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이용한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b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생활패턴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및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추천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</a:t>
            </a:r>
            <a:endParaRPr lang="ko-KR" altLang="en-US" b="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515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0962" y="1090442"/>
            <a:ext cx="2632500" cy="4680000"/>
            <a:chOff x="375080" y="1092930"/>
            <a:chExt cx="2632500" cy="4680000"/>
          </a:xfrm>
        </p:grpSpPr>
        <p:pic>
          <p:nvPicPr>
            <p:cNvPr id="4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80" y="1092930"/>
              <a:ext cx="2632500" cy="4680000"/>
            </a:xfrm>
            <a:prstGeom prst="rect">
              <a:avLst/>
            </a:prstGeom>
          </p:spPr>
        </p:pic>
        <p:sp>
          <p:nvSpPr>
            <p:cNvPr id="5" name="직사각형 18"/>
            <p:cNvSpPr/>
            <p:nvPr/>
          </p:nvSpPr>
          <p:spPr>
            <a:xfrm>
              <a:off x="523782" y="3728621"/>
              <a:ext cx="435005" cy="2175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19"/>
            <p:cNvSpPr/>
            <p:nvPr/>
          </p:nvSpPr>
          <p:spPr>
            <a:xfrm>
              <a:off x="532658" y="4687409"/>
              <a:ext cx="1040908" cy="30184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994" y="5770442"/>
            <a:ext cx="12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Login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50" y="1090442"/>
            <a:ext cx="2632500" cy="468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3268" y="5770442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85768" y="5770442"/>
            <a:ext cx="1865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Facebook Login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38" y="1090442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장소 검색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49106"/>
            <a:ext cx="2632499" cy="4680000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00" y="1149106"/>
            <a:ext cx="26325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1220" y="5899639"/>
            <a:ext cx="245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location1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2321" y="5899639"/>
            <a:ext cx="245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location2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17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Point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50" y="1149301"/>
            <a:ext cx="2632499" cy="4680000"/>
          </a:xfrm>
        </p:spPr>
      </p:pic>
      <p:sp>
        <p:nvSpPr>
          <p:cNvPr id="10" name="TextBox 9"/>
          <p:cNvSpPr txBox="1"/>
          <p:nvPr/>
        </p:nvSpPr>
        <p:spPr>
          <a:xfrm>
            <a:off x="3346770" y="5869941"/>
            <a:ext cx="245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포인트샵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61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예정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9812"/>
            <a:ext cx="8229600" cy="459943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500" dirty="0"/>
              <a:t>웹 서버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주변장소 추천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평가 조회 및 미 평가 장소 평가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포인트 조회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설정</a:t>
            </a:r>
            <a:r>
              <a:rPr lang="en-US" altLang="ko-KR" dirty="0"/>
              <a:t>()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ko-KR" altLang="en-US" sz="3500" dirty="0"/>
              <a:t>안드로이드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Notification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sz="3800" dirty="0"/>
              <a:t>빅데이터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추천 알고리즘</a:t>
            </a:r>
            <a:r>
              <a:rPr lang="en-US" altLang="ko-KR" dirty="0"/>
              <a:t>(</a:t>
            </a:r>
            <a:r>
              <a:rPr lang="ko-KR" altLang="en-US" dirty="0"/>
              <a:t>협업 필터링</a:t>
            </a:r>
            <a:r>
              <a:rPr lang="en-US" altLang="ko-KR" dirty="0"/>
              <a:t>)</a:t>
            </a:r>
          </a:p>
          <a:p>
            <a:pPr lvl="1">
              <a:buFontTx/>
              <a:buChar char="-"/>
            </a:pPr>
            <a:r>
              <a:rPr lang="ko-KR" altLang="en-US" dirty="0"/>
              <a:t>도구</a:t>
            </a:r>
            <a:r>
              <a:rPr lang="en-US" altLang="ko-KR" dirty="0"/>
              <a:t>(R-studio or Splunk)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60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457" y="2405743"/>
            <a:ext cx="4811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Q&amp;A</a:t>
            </a:r>
            <a:endParaRPr lang="ko-KR" altLang="en-US" sz="9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417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완료 작업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3200" dirty="0"/>
              <a:t>웹서버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/>
              <a:t> </a:t>
            </a:r>
            <a:r>
              <a:rPr lang="en-US" altLang="ko-KR"/>
              <a:t>facebook</a:t>
            </a:r>
            <a:r>
              <a:rPr lang="en-US" altLang="ko-KR" dirty="0"/>
              <a:t> </a:t>
            </a:r>
            <a:r>
              <a:rPr lang="ko-KR" altLang="en-US" dirty="0"/>
              <a:t>계정 연동</a:t>
            </a:r>
            <a:r>
              <a:rPr lang="en-US" altLang="ko-KR" dirty="0"/>
              <a:t>,  </a:t>
            </a:r>
            <a:r>
              <a:rPr lang="ko-KR" altLang="en-US" dirty="0"/>
              <a:t>구글지도 연동</a:t>
            </a:r>
            <a:r>
              <a:rPr lang="en-US" altLang="ko-KR" dirty="0"/>
              <a:t>, MySQL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r>
              <a:rPr lang="ko-KR" altLang="en-US" sz="3200" dirty="0"/>
              <a:t>안드로이드</a:t>
            </a:r>
            <a:endParaRPr lang="en-US" altLang="ko-KR"/>
          </a:p>
          <a:p>
            <a:r>
              <a:rPr lang="ko-KR" altLang="en-US"/>
              <a:t> 잠금화면</a:t>
            </a:r>
            <a:r>
              <a:rPr lang="ko-KR" altLang="en-US" dirty="0"/>
              <a:t> 구현</a:t>
            </a:r>
            <a:r>
              <a:rPr lang="en-US" altLang="ko-KR" dirty="0"/>
              <a:t>, </a:t>
            </a:r>
            <a:r>
              <a:rPr lang="ko-KR" altLang="en-US" dirty="0"/>
              <a:t>구글지도 연동</a:t>
            </a:r>
            <a:r>
              <a:rPr lang="en-US" altLang="ko-KR" dirty="0"/>
              <a:t>, </a:t>
            </a:r>
            <a:r>
              <a:rPr lang="ko-KR" altLang="en-US"/>
              <a:t>웹뷰</a:t>
            </a:r>
            <a:r>
              <a:rPr lang="en-US" altLang="ko-KR" dirty="0"/>
              <a:t>, </a:t>
            </a:r>
            <a:r>
              <a:rPr lang="ko-KR" altLang="en-US" dirty="0"/>
              <a:t>웹서버와</a:t>
            </a:r>
            <a:r>
              <a:rPr lang="en-US" altLang="ko-KR" dirty="0"/>
              <a:t> Http</a:t>
            </a:r>
            <a:r>
              <a:rPr lang="ko-KR" altLang="en-US" dirty="0"/>
              <a:t>통신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sz="3200" dirty="0"/>
              <a:t>DB</a:t>
            </a:r>
            <a:r>
              <a:rPr lang="en-US" altLang="ko-KR" dirty="0"/>
              <a:t> </a:t>
            </a:r>
          </a:p>
          <a:p>
            <a:pPr lvl="1">
              <a:buFontTx/>
              <a:buChar char="-"/>
            </a:pPr>
            <a:r>
              <a:rPr lang="ko-KR" altLang="en-US" dirty="0"/>
              <a:t>설계 및 구현</a:t>
            </a:r>
            <a:r>
              <a:rPr lang="en-US" altLang="ko-KR" dirty="0"/>
              <a:t>, test-set </a:t>
            </a:r>
            <a:r>
              <a:rPr lang="ko-KR" altLang="en-US"/>
              <a:t>생성기</a:t>
            </a:r>
            <a:r>
              <a:rPr lang="en-US" altLang="ko-KR" dirty="0"/>
              <a:t>(java)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3200" dirty="0"/>
              <a:t>빅데이터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/>
              <a:t> 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01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프로젝트 정의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완료 작업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예정 작업</a:t>
            </a:r>
          </a:p>
        </p:txBody>
      </p:sp>
    </p:spTree>
    <p:extLst>
      <p:ext uri="{BB962C8B-B14F-4D97-AF65-F5344CB8AC3E}">
        <p14:creationId xmlns:p14="http://schemas.microsoft.com/office/powerpoint/2010/main" val="41004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</a:pP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/>
              </a:rPr>
              <a:t>프로젝트 정의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15" y="1609115"/>
            <a:ext cx="3615170" cy="21500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52656" y="4115586"/>
            <a:ext cx="62386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기기를 통해 얻어온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위치 데이터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카테고리별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사용자 만족도를 기반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으로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각 사용자의 성향을 파악하여 그에 알맞은 정보를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추천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제공하는 어플리케이션 및 웹 서비스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32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696800" y="295830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서비스 설정 알림</a:t>
            </a:r>
            <a:endParaRPr kumimoji="1" lang="ko-KR" altLang="en-US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6020606" y="377831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서비스 </a:t>
            </a:r>
            <a:r>
              <a:rPr kumimoji="1"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</a:t>
            </a:r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6418149" y="45983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 화면 </a:t>
            </a:r>
            <a:endParaRPr kumimoji="1"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98" y="1148084"/>
            <a:ext cx="2632500" cy="46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99" y="1163074"/>
            <a:ext cx="2632499" cy="46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99" y="1148084"/>
            <a:ext cx="2632500" cy="46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99" y="1148084"/>
            <a:ext cx="2632500" cy="4680000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5783360" y="21633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 실행시 권한 확인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50" y="1129636"/>
            <a:ext cx="2632499" cy="4680000"/>
          </a:xfrm>
        </p:spPr>
      </p:pic>
      <p:sp>
        <p:nvSpPr>
          <p:cNvPr id="6" name="TextBox 5"/>
          <p:cNvSpPr txBox="1"/>
          <p:nvPr/>
        </p:nvSpPr>
        <p:spPr>
          <a:xfrm>
            <a:off x="3346770" y="5899639"/>
            <a:ext cx="245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</a:t>
            </a:r>
          </a:p>
        </p:txBody>
      </p:sp>
    </p:spTree>
    <p:extLst>
      <p:ext uri="{BB962C8B-B14F-4D97-AF65-F5344CB8AC3E}">
        <p14:creationId xmlns:p14="http://schemas.microsoft.com/office/powerpoint/2010/main" val="91619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잠금화면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292300" y="1112736"/>
            <a:ext cx="2632500" cy="5126523"/>
            <a:chOff x="3255750" y="1065111"/>
            <a:chExt cx="2632500" cy="5126523"/>
          </a:xfrm>
        </p:grpSpPr>
        <p:pic>
          <p:nvPicPr>
            <p:cNvPr id="7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750" y="1065111"/>
              <a:ext cx="2632500" cy="468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910155" y="5822302"/>
              <a:ext cx="1716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구글지도 연동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320375" y="1112736"/>
            <a:ext cx="2632500" cy="5126523"/>
            <a:chOff x="283950" y="1065111"/>
            <a:chExt cx="2632500" cy="5126523"/>
          </a:xfrm>
        </p:grpSpPr>
        <p:grpSp>
          <p:nvGrpSpPr>
            <p:cNvPr id="13" name="그룹 12"/>
            <p:cNvGrpSpPr/>
            <p:nvPr/>
          </p:nvGrpSpPr>
          <p:grpSpPr>
            <a:xfrm>
              <a:off x="283950" y="1065111"/>
              <a:ext cx="2632500" cy="5126523"/>
              <a:chOff x="283950" y="1065111"/>
              <a:chExt cx="2632500" cy="5126523"/>
            </a:xfrm>
          </p:grpSpPr>
          <p:pic>
            <p:nvPicPr>
              <p:cNvPr id="5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950" y="1065111"/>
                <a:ext cx="2632500" cy="46800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110346" y="5822302"/>
                <a:ext cx="17168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잠금화면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901700" y="4556125"/>
              <a:ext cx="1397000" cy="370032"/>
            </a:xfrm>
            <a:prstGeom prst="rect">
              <a:avLst/>
            </a:prstGeom>
            <a:solidFill>
              <a:srgbClr val="3F51B5"/>
            </a:solidFill>
            <a:ln>
              <a:solidFill>
                <a:srgbClr val="3F5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1937221" y="4603750"/>
            <a:ext cx="370032" cy="37003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9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5185E-6 L 0.1125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잠</a:t>
            </a:r>
            <a:r>
              <a:rPr lang="ko-KR" altLang="en-US"/>
              <a:t>금화면</a:t>
            </a:r>
          </a:p>
        </p:txBody>
      </p:sp>
      <p:grpSp>
        <p:nvGrpSpPr>
          <p:cNvPr id="9" name="그룹 18"/>
          <p:cNvGrpSpPr/>
          <p:nvPr/>
        </p:nvGrpSpPr>
        <p:grpSpPr>
          <a:xfrm>
            <a:off x="1344099" y="1109853"/>
            <a:ext cx="2632500" cy="5126523"/>
            <a:chOff x="6227550" y="1065111"/>
            <a:chExt cx="2632500" cy="5126523"/>
          </a:xfrm>
        </p:grpSpPr>
        <p:pic>
          <p:nvPicPr>
            <p:cNvPr id="1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550" y="1065111"/>
              <a:ext cx="2632500" cy="468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93744" y="5822302"/>
              <a:ext cx="2566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별점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입력 및 웹 서버 연동</a:t>
              </a:r>
            </a:p>
          </p:txBody>
        </p:sp>
      </p:grpSp>
      <p:pic>
        <p:nvPicPr>
          <p:cNvPr id="12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25" y="1109853"/>
            <a:ext cx="2632500" cy="468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0946" y="5867044"/>
            <a:ext cx="245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 어필</a:t>
            </a:r>
          </a:p>
        </p:txBody>
      </p:sp>
    </p:spTree>
    <p:extLst>
      <p:ext uri="{BB962C8B-B14F-4D97-AF65-F5344CB8AC3E}">
        <p14:creationId xmlns:p14="http://schemas.microsoft.com/office/powerpoint/2010/main" val="44060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전송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1" b="60466"/>
          <a:stretch/>
        </p:blipFill>
        <p:spPr>
          <a:xfrm>
            <a:off x="1105870" y="1218924"/>
            <a:ext cx="6978349" cy="205476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266716" y="3339295"/>
            <a:ext cx="6650836" cy="2491474"/>
            <a:chOff x="1337692" y="1252728"/>
            <a:chExt cx="7522861" cy="21529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279" y="1252728"/>
              <a:ext cx="7516274" cy="215295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259136" y="2316526"/>
              <a:ext cx="4427664" cy="17267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44279" y="2489200"/>
              <a:ext cx="3847500" cy="152400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661032" y="1685590"/>
              <a:ext cx="5700648" cy="194010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442332" y="1991452"/>
              <a:ext cx="3244468" cy="17267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37692" y="2143852"/>
              <a:ext cx="2462148" cy="168610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304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05192" y="2265673"/>
            <a:ext cx="2450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5192" y="3591339"/>
            <a:ext cx="2450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5192" y="4254172"/>
            <a:ext cx="2450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5192" y="2928506"/>
            <a:ext cx="2450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" b="-1"/>
          <a:stretch/>
        </p:blipFill>
        <p:spPr>
          <a:xfrm>
            <a:off x="1964008" y="1155900"/>
            <a:ext cx="2632499" cy="4681239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" b="-2"/>
          <a:stretch/>
        </p:blipFill>
        <p:spPr>
          <a:xfrm>
            <a:off x="1964008" y="1143758"/>
            <a:ext cx="2632500" cy="46920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/>
          <a:stretch/>
        </p:blipFill>
        <p:spPr>
          <a:xfrm>
            <a:off x="1964007" y="1155900"/>
            <a:ext cx="2632500" cy="46798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" b="-1"/>
          <a:stretch/>
        </p:blipFill>
        <p:spPr>
          <a:xfrm>
            <a:off x="1964007" y="1155900"/>
            <a:ext cx="2632500" cy="46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9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</p:bldLst>
  </p:timing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posal_ppt_maldives_v1.pptx" id="{4580EF70-9ED4-40BC-A43D-93A6B678D925}" vid="{B8E6AD5F-5720-451B-84C6-35A5933371FB}"/>
    </a:ext>
  </a:extLst>
</a:theme>
</file>

<file path=ppt/theme/theme2.xml><?xml version="1.0" encoding="utf-8"?>
<a:theme xmlns:a="http://schemas.openxmlformats.org/drawingml/2006/main" name="1_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proposal_ppt_maldives_v1</Template>
  <TotalTime>822</TotalTime>
  <Words>767</Words>
  <Application>Microsoft Office PowerPoint</Application>
  <PresentationFormat>화면 슬라이드 쇼(4:3)</PresentationFormat>
  <Paragraphs>120</Paragraphs>
  <Slides>15</Slides>
  <Notes>14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HY그래픽M</vt:lpstr>
      <vt:lpstr>맑은 고딕</vt:lpstr>
      <vt:lpstr>배달의민족 주아</vt:lpstr>
      <vt:lpstr>배달의민족 한나는 열한살</vt:lpstr>
      <vt:lpstr>Arial</vt:lpstr>
      <vt:lpstr>Candara</vt:lpstr>
      <vt:lpstr>Corbel</vt:lpstr>
      <vt:lpstr>Wingdings 3</vt:lpstr>
      <vt:lpstr>New_Education02</vt:lpstr>
      <vt:lpstr>1_New_Education02</vt:lpstr>
      <vt:lpstr>PowerPoint 프레젠테이션</vt:lpstr>
      <vt:lpstr>목차</vt:lpstr>
      <vt:lpstr>프로젝트 정의</vt:lpstr>
      <vt:lpstr>App</vt:lpstr>
      <vt:lpstr>setting</vt:lpstr>
      <vt:lpstr>잠금화면</vt:lpstr>
      <vt:lpstr>잠금화면</vt:lpstr>
      <vt:lpstr>전송</vt:lpstr>
      <vt:lpstr>메뉴</vt:lpstr>
      <vt:lpstr>계정</vt:lpstr>
      <vt:lpstr>장소 검색</vt:lpstr>
      <vt:lpstr>Point</vt:lpstr>
      <vt:lpstr>예정 작업</vt:lpstr>
      <vt:lpstr>PowerPoint 프레젠테이션</vt:lpstr>
      <vt:lpstr>완료 작업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어디가YOU 중간발표</dc:title>
  <dc:creator>배민규</dc:creator>
  <cp:lastModifiedBy>정지영</cp:lastModifiedBy>
  <cp:revision>3</cp:revision>
  <dcterms:created xsi:type="dcterms:W3CDTF">2017-04-18T05:03:00Z</dcterms:created>
  <dcterms:modified xsi:type="dcterms:W3CDTF">2017-04-21T02:07:59Z</dcterms:modified>
</cp:coreProperties>
</file>